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2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4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4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D461C-47E6-4446-8C19-CE174A8B6F8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3D98E-696D-42D4-A658-D6203989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8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\Downloads\EmYeuTruongEm-ThanhLam-2633463%20(mp3cut.net).mp3" TargetMode="External"/><Relationship Id="rId1" Type="http://schemas.microsoft.com/office/2007/relationships/media" Target="file:///C:\Users\Admin\Downloads\EmYeuTruongEm-ThanhLam-2633463%20(mp3cut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8"/>
          <p:cNvGrpSpPr>
            <a:grpSpLocks/>
          </p:cNvGrpSpPr>
          <p:nvPr/>
        </p:nvGrpSpPr>
        <p:grpSpPr bwMode="auto">
          <a:xfrm>
            <a:off x="2133600" y="2209800"/>
            <a:ext cx="2743200" cy="1543050"/>
            <a:chOff x="5225" y="9335"/>
            <a:chExt cx="2520" cy="1750"/>
          </a:xfrm>
        </p:grpSpPr>
        <p:sp>
          <p:nvSpPr>
            <p:cNvPr id="3" name="AutoShape 27" descr="2">
              <a:extLst>
                <a:ext uri="{FF2B5EF4-FFF2-40B4-BE49-F238E27FC236}">
                  <a16:creationId xmlns:a16="http://schemas.microsoft.com/office/drawing/2014/main" id="{B97B11C0-874C-449F-ADCE-05A803F7C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04" name="Picture 26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5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4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23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NÀM </a:t>
              </a:r>
            </a:p>
          </p:txBody>
        </p:sp>
        <p:sp>
          <p:nvSpPr>
            <p:cNvPr id="411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99" name="WordArt 24"/>
          <p:cNvSpPr>
            <a:spLocks noChangeArrowheads="1" noChangeShapeType="1" noTextEdit="1"/>
          </p:cNvSpPr>
          <p:nvPr/>
        </p:nvSpPr>
        <p:spPr bwMode="auto">
          <a:xfrm>
            <a:off x="2209800" y="4175125"/>
            <a:ext cx="8070850" cy="1308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8100" dir="2700000" algn="t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000" b="1" kern="10" dirty="0">
              <a:solidFill>
                <a:srgbClr val="FF0000"/>
              </a:solidFill>
              <a:effectLst>
                <a:outerShdw dist="38100" dir="2700000" algn="tl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WordArt 15"/>
          <p:cNvSpPr>
            <a:spLocks noChangeArrowheads="1" noChangeShapeType="1" noTextEdit="1"/>
          </p:cNvSpPr>
          <p:nvPr/>
        </p:nvSpPr>
        <p:spPr bwMode="auto">
          <a:xfrm>
            <a:off x="2879726" y="298450"/>
            <a:ext cx="6753225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 </a:t>
            </a:r>
          </a:p>
        </p:txBody>
      </p:sp>
      <p:sp>
        <p:nvSpPr>
          <p:cNvPr id="4101" name="WordArt 15"/>
          <p:cNvSpPr>
            <a:spLocks noChangeArrowheads="1" noChangeShapeType="1" noTextEdit="1"/>
          </p:cNvSpPr>
          <p:nvPr/>
        </p:nvSpPr>
        <p:spPr bwMode="auto">
          <a:xfrm>
            <a:off x="2805114" y="874714"/>
            <a:ext cx="6753225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 </a:t>
            </a:r>
            <a:endParaRPr lang="en-US" sz="3600" b="1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WordArt 10"/>
          <p:cNvSpPr>
            <a:spLocks noChangeArrowheads="1" noChangeShapeType="1" noTextEdit="1"/>
          </p:cNvSpPr>
          <p:nvPr/>
        </p:nvSpPr>
        <p:spPr bwMode="auto">
          <a:xfrm>
            <a:off x="5641976" y="2551113"/>
            <a:ext cx="33623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4</a:t>
            </a:r>
          </a:p>
        </p:txBody>
      </p:sp>
    </p:spTree>
    <p:extLst>
      <p:ext uri="{BB962C8B-B14F-4D97-AF65-F5344CB8AC3E}">
        <p14:creationId xmlns:p14="http://schemas.microsoft.com/office/powerpoint/2010/main" val="16665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82789" y="2438401"/>
            <a:ext cx="829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Hát bài “Em yêu trường em”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981201" y="927101"/>
            <a:ext cx="62696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êke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981200" y="280988"/>
            <a:ext cx="2171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200400"/>
            <a:ext cx="602297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mYeuTruongEm-ThanhLam-2633463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43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92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2" grpId="0"/>
      <p:bldP spid="5124" grpId="0"/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0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905000" y="23813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WordArt 15"/>
          <p:cNvSpPr>
            <a:spLocks noChangeArrowheads="1" noChangeShapeType="1" noTextEdit="1"/>
          </p:cNvSpPr>
          <p:nvPr/>
        </p:nvSpPr>
        <p:spPr bwMode="auto">
          <a:xfrm>
            <a:off x="2819400" y="1331914"/>
            <a:ext cx="6858000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6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676400" y="2806701"/>
            <a:ext cx="929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1" y="3711576"/>
            <a:ext cx="6748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21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72793" y="2148835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latin typeface="Times New Roman" panose="02020603050405020304" pitchFamily="18" charset="0"/>
              </a:rPr>
              <a:t>3621 </a:t>
            </a:r>
            <a:r>
              <a:rPr lang="en-US" altLang="vi-VN" b="1" dirty="0">
                <a:latin typeface="Times New Roman" panose="02020603050405020304" pitchFamily="18" charset="0"/>
              </a:rPr>
              <a:t>: </a:t>
            </a:r>
            <a:r>
              <a:rPr lang="en-US" altLang="vi-VN" b="1" dirty="0" smtClean="0">
                <a:latin typeface="Times New Roman" panose="02020603050405020304" pitchFamily="18" charset="0"/>
              </a:rPr>
              <a:t>213</a:t>
            </a:r>
            <a:endParaRPr lang="en-US" altLang="vi-VN" b="1" dirty="0">
              <a:latin typeface="Times New Roman" panose="02020603050405020304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30569" y="2934891"/>
            <a:ext cx="1143000" cy="1573332"/>
            <a:chOff x="1488" y="2256"/>
            <a:chExt cx="720" cy="864"/>
          </a:xfrm>
        </p:grpSpPr>
        <p:sp>
          <p:nvSpPr>
            <p:cNvPr id="4" name="Line 14"/>
            <p:cNvSpPr>
              <a:spLocks noChangeShapeType="1"/>
            </p:cNvSpPr>
            <p:nvPr/>
          </p:nvSpPr>
          <p:spPr bwMode="auto">
            <a:xfrm>
              <a:off x="1488" y="2256"/>
              <a:ext cx="0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5" name="Line 15"/>
            <p:cNvSpPr>
              <a:spLocks noChangeShapeType="1"/>
            </p:cNvSpPr>
            <p:nvPr/>
          </p:nvSpPr>
          <p:spPr bwMode="auto">
            <a:xfrm flipH="1">
              <a:off x="1488" y="2592"/>
              <a:ext cx="7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989095" y="2124207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latin typeface="Times New Roman" panose="02020603050405020304" pitchFamily="18" charset="0"/>
              </a:rPr>
              <a:t>8000 : 308</a:t>
            </a:r>
            <a:endParaRPr lang="en-US" altLang="vi-VN" b="1" dirty="0">
              <a:latin typeface="Times New Roman" panose="02020603050405020304" pitchFamily="18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100029" y="2988230"/>
            <a:ext cx="1144588" cy="1647938"/>
            <a:chOff x="1487" y="2256"/>
            <a:chExt cx="721" cy="930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 flipH="1">
              <a:off x="1487" y="2256"/>
              <a:ext cx="1" cy="93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>
              <a:off x="1488" y="2592"/>
              <a:ext cx="7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9039727" y="2124207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latin typeface="Times New Roman" panose="02020603050405020304" pitchFamily="18" charset="0"/>
              </a:rPr>
              <a:t>2198 </a:t>
            </a:r>
            <a:r>
              <a:rPr lang="en-US" altLang="vi-VN" b="1" dirty="0">
                <a:latin typeface="Times New Roman" panose="02020603050405020304" pitchFamily="18" charset="0"/>
              </a:rPr>
              <a:t>: </a:t>
            </a:r>
            <a:r>
              <a:rPr lang="en-US" altLang="vi-VN" b="1" dirty="0" smtClean="0">
                <a:latin typeface="Times New Roman" panose="02020603050405020304" pitchFamily="18" charset="0"/>
              </a:rPr>
              <a:t>314</a:t>
            </a:r>
            <a:endParaRPr lang="en-US" altLang="vi-VN" b="1" dirty="0">
              <a:latin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134656" y="2988230"/>
            <a:ext cx="1143000" cy="1371600"/>
            <a:chOff x="1488" y="2256"/>
            <a:chExt cx="720" cy="864"/>
          </a:xfrm>
        </p:grpSpPr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1488" y="2256"/>
              <a:ext cx="0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H="1">
              <a:off x="1488" y="2592"/>
              <a:ext cx="7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03864" y="291367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latin typeface="Times New Roman" panose="02020603050405020304" pitchFamily="18" charset="0"/>
              </a:rPr>
              <a:t>3621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3637" y="2904729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latin typeface="Times New Roman" panose="02020603050405020304" pitchFamily="18" charset="0"/>
              </a:rPr>
              <a:t>213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3863" y="343812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1491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2102" y="34669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17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9957" y="385722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000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89095" y="298823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latin typeface="Times New Roman" panose="02020603050405020304" pitchFamily="18" charset="0"/>
              </a:rPr>
              <a:t>8000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2303" y="297330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latin typeface="Times New Roman" panose="02020603050405020304" pitchFamily="18" charset="0"/>
              </a:rPr>
              <a:t>308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04335" y="347488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1840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99784" y="349013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25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33016" y="392344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300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54967" y="29869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latin typeface="Times New Roman" panose="02020603050405020304" pitchFamily="18" charset="0"/>
              </a:rPr>
              <a:t>2198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150140" y="298823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latin typeface="Times New Roman" panose="02020603050405020304" pitchFamily="18" charset="0"/>
              </a:rPr>
              <a:t>314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39484" y="358361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0000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184350" y="357167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59484" y="978053"/>
            <a:ext cx="3980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1043" y="426931"/>
            <a:ext cx="113239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900 l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1125 l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5707" y="2634734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728" y="3474931"/>
            <a:ext cx="113239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(900 + 1125) : (65 + 70) = 15 (l)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l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649326" y="954505"/>
            <a:ext cx="21656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43263" y="1435768"/>
            <a:ext cx="2815390" cy="24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67136" y="1459832"/>
            <a:ext cx="21656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2" idx="3"/>
          </p:cNvCxnSpPr>
          <p:nvPr/>
        </p:nvCxnSpPr>
        <p:spPr>
          <a:xfrm flipV="1">
            <a:off x="8726905" y="1457983"/>
            <a:ext cx="3088106" cy="9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78505" y="1949116"/>
            <a:ext cx="35212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2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>
                <a:spLocks noChangeArrowheads="1"/>
              </p:cNvSpPr>
              <p:nvPr/>
            </p:nvSpPr>
            <p:spPr bwMode="auto">
              <a:xfrm>
                <a:off x="250410" y="402869"/>
                <a:ext cx="1163619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alt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alt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chục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240 : </a:t>
                </a:r>
                <a14:m>
                  <m:oMath xmlns:m="http://schemas.openxmlformats.org/officeDocument/2006/math">
                    <m:r>
                      <a:rPr lang="en-US" altLang="en-US" sz="3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6 .</a:t>
                </a:r>
                <a:endParaRPr lang="vi-VN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410" y="402869"/>
                <a:ext cx="11636199" cy="646331"/>
              </a:xfrm>
              <a:prstGeom prst="rect">
                <a:avLst/>
              </a:prstGeom>
              <a:blipFill>
                <a:blip r:embed="rId2"/>
                <a:stretch>
                  <a:fillRect l="-1572" t="-15094" r="-629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4846473" y="1437584"/>
                <a:ext cx="213712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altLang="en-US" sz="3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60; 80</a:t>
                </a:r>
                <a:endParaRPr lang="vi-VN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6473" y="1437584"/>
                <a:ext cx="2137124" cy="646331"/>
              </a:xfrm>
              <a:prstGeom prst="rect">
                <a:avLst/>
              </a:prstGeom>
              <a:blipFill>
                <a:blip r:embed="rId3"/>
                <a:stretch>
                  <a:fillRect t="-16038" r="-7977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3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ca04cb79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895600" y="533401"/>
            <a:ext cx="297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</a:rPr>
              <a:t>Dặn dò: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3352801" y="1457325"/>
            <a:ext cx="640431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VBT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“Chia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)”.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259</Words>
  <Application>Microsoft Office PowerPoint</Application>
  <PresentationFormat>Widescreen</PresentationFormat>
  <Paragraphs>44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2021-12-12T15:33:28Z</dcterms:created>
  <dcterms:modified xsi:type="dcterms:W3CDTF">2021-12-12T16:15:30Z</dcterms:modified>
</cp:coreProperties>
</file>